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5BD-B146-454E-ACD5-127F7E56DC4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5A3B-0DFF-4C43-9809-7FEFB41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5BD-B146-454E-ACD5-127F7E56DC4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5A3B-0DFF-4C43-9809-7FEFB41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5BD-B146-454E-ACD5-127F7E56DC4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5A3B-0DFF-4C43-9809-7FEFB41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5BD-B146-454E-ACD5-127F7E56DC4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5A3B-0DFF-4C43-9809-7FEFB41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5BD-B146-454E-ACD5-127F7E56DC4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5A3B-0DFF-4C43-9809-7FEFB41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5BD-B146-454E-ACD5-127F7E56DC4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5A3B-0DFF-4C43-9809-7FEFB41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5BD-B146-454E-ACD5-127F7E56DC4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5A3B-0DFF-4C43-9809-7FEFB41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5BD-B146-454E-ACD5-127F7E56DC4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5A3B-0DFF-4C43-9809-7FEFB41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5BD-B146-454E-ACD5-127F7E56DC4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5A3B-0DFF-4C43-9809-7FEFB41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5BD-B146-454E-ACD5-127F7E56DC4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5A3B-0DFF-4C43-9809-7FEFB41952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45BD-B146-454E-ACD5-127F7E56DC4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CD5A3B-0DFF-4C43-9809-7FEFB41952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8C45BD-B146-454E-ACD5-127F7E56DC48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CD5A3B-0DFF-4C43-9809-7FEFB41952F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Здравствуйте, дорогие ребята!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/>
          <a:lstStyle/>
          <a:p>
            <a:r>
              <a:rPr lang="ru-RU" dirty="0" smtClean="0"/>
              <a:t>Тема урока </a:t>
            </a:r>
            <a:r>
              <a:rPr lang="ru-RU" smtClean="0"/>
              <a:t>«Подводный мир» </a:t>
            </a:r>
            <a:r>
              <a:rPr lang="ru-RU" dirty="0" smtClean="0"/>
              <a:t>Выполняла </a:t>
            </a:r>
            <a:r>
              <a:rPr lang="ru-RU" dirty="0" err="1" smtClean="0"/>
              <a:t>Светлакова</a:t>
            </a:r>
            <a:r>
              <a:rPr lang="ru-RU" dirty="0" smtClean="0"/>
              <a:t> Анастасия Сергеевна. Ученица колледжа БГПУ им. М. </a:t>
            </a:r>
            <a:r>
              <a:rPr lang="ru-RU" dirty="0" err="1" smtClean="0"/>
              <a:t>Акмуллы</a:t>
            </a:r>
            <a:r>
              <a:rPr lang="ru-RU" dirty="0" smtClean="0"/>
              <a:t>. Группа 9-ПНК-21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6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Теперь возьмём заготовки и обведем. </a:t>
            </a:r>
            <a:endParaRPr lang="ru-RU" dirty="0"/>
          </a:p>
        </p:txBody>
      </p:sp>
      <p:pic>
        <p:nvPicPr>
          <p:cNvPr id="4" name="Содержимое 3" descr="IMG_66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332656"/>
            <a:ext cx="6779096" cy="1143000"/>
          </a:xfrm>
        </p:spPr>
        <p:txBody>
          <a:bodyPr/>
          <a:lstStyle/>
          <a:p>
            <a:r>
              <a:rPr lang="ru-RU" dirty="0" smtClean="0"/>
              <a:t>Осьминог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419872" y="1916832"/>
            <a:ext cx="151216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3501008"/>
            <a:ext cx="21602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3501008"/>
            <a:ext cx="21602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501008"/>
            <a:ext cx="21602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01008"/>
            <a:ext cx="21602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Капля 3"/>
          <p:cNvSpPr/>
          <p:nvPr/>
        </p:nvSpPr>
        <p:spPr>
          <a:xfrm rot="13656736">
            <a:off x="3851920" y="2636912"/>
            <a:ext cx="1728192" cy="172819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 rot="2624202">
            <a:off x="5787415" y="2807224"/>
            <a:ext cx="1224136" cy="129614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4499992" y="4221088"/>
            <a:ext cx="288032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4211960" y="4221088"/>
            <a:ext cx="288032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Морская Звезда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5-конечная звезда 3"/>
          <p:cNvSpPr/>
          <p:nvPr/>
        </p:nvSpPr>
        <p:spPr>
          <a:xfrm>
            <a:off x="2987824" y="2492896"/>
            <a:ext cx="2952328" cy="27363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Медуза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95936" y="2564904"/>
            <a:ext cx="158417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волна 4"/>
          <p:cNvSpPr/>
          <p:nvPr/>
        </p:nvSpPr>
        <p:spPr>
          <a:xfrm rot="5400000">
            <a:off x="3743908" y="4329100"/>
            <a:ext cx="1656184" cy="14401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ая волна 5"/>
          <p:cNvSpPr/>
          <p:nvPr/>
        </p:nvSpPr>
        <p:spPr>
          <a:xfrm rot="5400000">
            <a:off x="3311860" y="4257092"/>
            <a:ext cx="1656184" cy="14401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войная волна 6"/>
          <p:cNvSpPr/>
          <p:nvPr/>
        </p:nvSpPr>
        <p:spPr>
          <a:xfrm rot="5400000">
            <a:off x="4103948" y="4329100"/>
            <a:ext cx="1656184" cy="14401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волна 7"/>
          <p:cNvSpPr/>
          <p:nvPr/>
        </p:nvSpPr>
        <p:spPr>
          <a:xfrm rot="5400000">
            <a:off x="4463988" y="4329100"/>
            <a:ext cx="1656184" cy="144016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Склеиваем все заготовки и добавляем детали при помощи маркера</a:t>
            </a:r>
            <a:endParaRPr lang="ru-RU" sz="6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6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6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БУМАГОЙ ПОЛЬЗУЕМСЯ ЭКОНОМНО!</a:t>
            </a:r>
            <a:endParaRPr lang="ru-RU" sz="8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Проверьте, всё ли у вас готово</a:t>
            </a:r>
            <a:endParaRPr lang="ru-RU" dirty="0"/>
          </a:p>
        </p:txBody>
      </p:sp>
      <p:pic>
        <p:nvPicPr>
          <p:cNvPr id="4" name="Содержимое 3" descr="IMG_6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88840"/>
            <a:ext cx="5852583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95936" cy="6858000"/>
          </a:xfrm>
        </p:spPr>
        <p:txBody>
          <a:bodyPr>
            <a:normAutofit fontScale="90000"/>
          </a:bodyPr>
          <a:lstStyle/>
          <a:p>
            <a:r>
              <a:rPr lang="ru-RU" sz="4800" dirty="0" smtClean="0"/>
              <a:t>Нам понадобится </a:t>
            </a:r>
            <a:r>
              <a:rPr lang="ru-RU" sz="4800" dirty="0" err="1" smtClean="0"/>
              <a:t>синий\голубой</a:t>
            </a:r>
            <a:r>
              <a:rPr lang="ru-RU" sz="4800" dirty="0" smtClean="0"/>
              <a:t> картон  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У вас на столах лежат шаблоны, отложите их они пригодятся нам позже </a:t>
            </a:r>
            <a:endParaRPr lang="ru-RU" sz="4800" dirty="0"/>
          </a:p>
        </p:txBody>
      </p:sp>
      <p:pic>
        <p:nvPicPr>
          <p:cNvPr id="4" name="Содержимое 3" descr="IMG_66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143250" y="857250"/>
            <a:ext cx="6858000" cy="51435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Сложите картон </a:t>
            </a:r>
            <a:endParaRPr lang="ru-RU" dirty="0"/>
          </a:p>
        </p:txBody>
      </p:sp>
      <p:pic>
        <p:nvPicPr>
          <p:cNvPr id="4" name="Содержимое 3" descr="IMG_66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844824"/>
            <a:ext cx="6332636" cy="474947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Расчертим его </a:t>
            </a:r>
            <a:endParaRPr lang="ru-RU" dirty="0"/>
          </a:p>
        </p:txBody>
      </p:sp>
      <p:pic>
        <p:nvPicPr>
          <p:cNvPr id="4" name="Содержимое 3" descr="IMG_66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403394"/>
            <a:ext cx="7272808" cy="5454606"/>
          </a:xfrm>
        </p:spPr>
      </p:pic>
      <p:sp>
        <p:nvSpPr>
          <p:cNvPr id="5" name="TextBox 4"/>
          <p:cNvSpPr txBox="1"/>
          <p:nvPr/>
        </p:nvSpPr>
        <p:spPr>
          <a:xfrm>
            <a:off x="3635896" y="2060848"/>
            <a:ext cx="570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см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 rot="16380413">
            <a:off x="2483768" y="3933056"/>
            <a:ext cx="558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2см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5951372">
            <a:off x="3561164" y="3824063"/>
            <a:ext cx="558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2см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Нарежем на волны</a:t>
            </a:r>
            <a:endParaRPr lang="ru-RU" dirty="0"/>
          </a:p>
        </p:txBody>
      </p:sp>
      <p:pic>
        <p:nvPicPr>
          <p:cNvPr id="4" name="Содержимое 3" descr="IMG_66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</TotalTime>
  <Words>73</Words>
  <Application>Microsoft Office PowerPoint</Application>
  <PresentationFormat>Экран (4:3)</PresentationFormat>
  <Paragraphs>17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Здравствуйте, дорогие ребята!</vt:lpstr>
      <vt:lpstr>Слайд 2</vt:lpstr>
      <vt:lpstr>Слайд 3</vt:lpstr>
      <vt:lpstr>Слайд 4</vt:lpstr>
      <vt:lpstr>Проверьте, всё ли у вас готово</vt:lpstr>
      <vt:lpstr>Нам понадобится синий\голубой картон    У вас на столах лежат шаблоны, отложите их они пригодятся нам позже </vt:lpstr>
      <vt:lpstr>Сложите картон </vt:lpstr>
      <vt:lpstr>Расчертим его </vt:lpstr>
      <vt:lpstr>Нарежем на волны</vt:lpstr>
      <vt:lpstr>Слайд 10</vt:lpstr>
      <vt:lpstr>Теперь возьмём заготовки и обведем. </vt:lpstr>
      <vt:lpstr>Осьминог </vt:lpstr>
      <vt:lpstr>Рыбка</vt:lpstr>
      <vt:lpstr>Морская Звезда</vt:lpstr>
      <vt:lpstr>Медуза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Здравствуйте, дорогие ребята!</dc:title>
  <dc:creator>аа</dc:creator>
  <cp:lastModifiedBy>аа</cp:lastModifiedBy>
  <cp:revision>3</cp:revision>
  <dcterms:created xsi:type="dcterms:W3CDTF">2020-04-28T17:10:38Z</dcterms:created>
  <dcterms:modified xsi:type="dcterms:W3CDTF">2022-05-13T17:47:17Z</dcterms:modified>
</cp:coreProperties>
</file>