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D7CBEC-7E85-4842-9689-DD1B75D9CB28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B0F69-AD08-40A9-B744-4D6FBFB424E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am-sebe-psycholog.ru/articles/voennaya-psihologi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am-sebe-psycholog.ru/articles/priznaki-totalitarnyh-sek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am-sebe-psycholog.ru/articles/angely-hraniteli-kto-oni-i-skolko-ih-mozhet-byt-u-chelovek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am-sebe-psycholog.ru/articles/myshlenie-kak-odna-iz-klyuchevyh-funkciy-psihicheskoy-deyatelnosti-chelovek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Священные книги религий мира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Веды - священная книга индуизма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788185120546-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7604" y="1600200"/>
            <a:ext cx="3088792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487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Веды</a:t>
            </a:r>
            <a:r>
              <a:rPr lang="ru-RU" dirty="0" smtClean="0"/>
              <a:t>, несомненно, можно назвать одной из старейших священных книг религий мира, так как первая ее часть была записана еще в XVI века до н.э. Священные тексты индуизма в оригинале были записаны на санскрите, и большая часть знаний, представленных в этой книге - </a:t>
            </a:r>
            <a:r>
              <a:rPr lang="ru-RU" dirty="0" err="1" smtClean="0"/>
              <a:t>самхиты</a:t>
            </a:r>
            <a:r>
              <a:rPr lang="ru-RU" dirty="0" smtClean="0"/>
              <a:t> (сборники </a:t>
            </a:r>
            <a:r>
              <a:rPr lang="ru-RU" dirty="0" err="1" smtClean="0"/>
              <a:t>мантр</a:t>
            </a:r>
            <a:r>
              <a:rPr lang="ru-RU" dirty="0" smtClean="0"/>
              <a:t> для религиозных обрядов и молитв) и комментарии и пояснения к ним. Согласно верованию индуистов, Веды не были составлены людьми, а ниспосланы человечеству богами через святых мудрецов. Священная книга Веды состоит из четырех вед: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1. </a:t>
            </a:r>
            <a:r>
              <a:rPr lang="ru-RU" b="1" i="1" dirty="0" err="1" smtClean="0"/>
              <a:t>Риг-веда</a:t>
            </a:r>
            <a:r>
              <a:rPr lang="ru-RU" dirty="0" smtClean="0"/>
              <a:t> - </a:t>
            </a:r>
            <a:r>
              <a:rPr lang="ru-RU" dirty="0" err="1" smtClean="0"/>
              <a:t>веда</a:t>
            </a:r>
            <a:r>
              <a:rPr lang="ru-RU" dirty="0" smtClean="0"/>
              <a:t> гимнов; в ней размещены </a:t>
            </a:r>
            <a:r>
              <a:rPr lang="ru-RU" dirty="0" err="1" smtClean="0"/>
              <a:t>мантры</a:t>
            </a:r>
            <a:r>
              <a:rPr lang="ru-RU" dirty="0" smtClean="0"/>
              <a:t>, которые произносят в молитвах главные священнослужители. По мнению исследователей, </a:t>
            </a:r>
            <a:r>
              <a:rPr lang="ru-RU" dirty="0" err="1" smtClean="0"/>
              <a:t>Риг-веда</a:t>
            </a:r>
            <a:r>
              <a:rPr lang="ru-RU" dirty="0" smtClean="0"/>
              <a:t> и по лингвистике, и по содержанию имеет много общего со священной книги древних иранцев - Авестой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487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2. </a:t>
            </a:r>
            <a:r>
              <a:rPr lang="ru-RU" b="1" i="1" dirty="0" err="1" smtClean="0"/>
              <a:t>Яджур-веда</a:t>
            </a:r>
            <a:r>
              <a:rPr lang="ru-RU" dirty="0" smtClean="0"/>
              <a:t> - </a:t>
            </a:r>
            <a:r>
              <a:rPr lang="ru-RU" dirty="0" err="1" smtClean="0"/>
              <a:t>веда</a:t>
            </a:r>
            <a:r>
              <a:rPr lang="ru-RU" dirty="0" smtClean="0"/>
              <a:t> жертвенных формул; в этой части священной книги индуизма размещены </a:t>
            </a:r>
            <a:r>
              <a:rPr lang="ru-RU" dirty="0" err="1" smtClean="0"/>
              <a:t>мантры</a:t>
            </a:r>
            <a:r>
              <a:rPr lang="ru-RU" dirty="0" smtClean="0"/>
              <a:t>, которые необходимо произносить во время ритуалов жертвоприношений, а также </a:t>
            </a:r>
            <a:r>
              <a:rPr lang="ru-RU" dirty="0" err="1" smtClean="0"/>
              <a:t>манрты</a:t>
            </a:r>
            <a:r>
              <a:rPr lang="ru-RU" dirty="0" smtClean="0"/>
              <a:t> для чтения при проведении практически всех ведийских обрядов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3. </a:t>
            </a:r>
            <a:r>
              <a:rPr lang="ru-RU" b="1" i="1" dirty="0" err="1" smtClean="0"/>
              <a:t>Сама-веда</a:t>
            </a:r>
            <a:r>
              <a:rPr lang="ru-RU" dirty="0" smtClean="0"/>
              <a:t> - </a:t>
            </a:r>
            <a:r>
              <a:rPr lang="ru-RU" dirty="0" err="1" smtClean="0"/>
              <a:t>веда</a:t>
            </a:r>
            <a:r>
              <a:rPr lang="ru-RU" dirty="0" smtClean="0"/>
              <a:t> мелодий; в </a:t>
            </a:r>
            <a:r>
              <a:rPr lang="ru-RU" dirty="0" err="1" smtClean="0"/>
              <a:t>Самаведе</a:t>
            </a:r>
            <a:r>
              <a:rPr lang="ru-RU" dirty="0" smtClean="0"/>
              <a:t> записаны </a:t>
            </a:r>
            <a:r>
              <a:rPr lang="ru-RU" dirty="0" err="1" smtClean="0"/>
              <a:t>мантры</a:t>
            </a:r>
            <a:r>
              <a:rPr lang="ru-RU" dirty="0" smtClean="0"/>
              <a:t>, которые священнослужители поют во время богослужения, причем каждую </a:t>
            </a:r>
            <a:r>
              <a:rPr lang="ru-RU" dirty="0" err="1" smtClean="0"/>
              <a:t>мантру</a:t>
            </a:r>
            <a:r>
              <a:rPr lang="ru-RU" dirty="0" smtClean="0"/>
              <a:t> нужно петь в строго определенном ритме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4. </a:t>
            </a:r>
            <a:r>
              <a:rPr lang="ru-RU" b="1" i="1" dirty="0" err="1" smtClean="0"/>
              <a:t>Атхарва-веда</a:t>
            </a:r>
            <a:r>
              <a:rPr lang="ru-RU" dirty="0" smtClean="0"/>
              <a:t> - </a:t>
            </a:r>
            <a:r>
              <a:rPr lang="ru-RU" dirty="0" err="1" smtClean="0"/>
              <a:t>веда</a:t>
            </a:r>
            <a:r>
              <a:rPr lang="ru-RU" dirty="0" smtClean="0"/>
              <a:t> заклинаний; в данной части священной книги описаны не только обряды и ритуалы, но и уделено внимание повседневной жизни древних индусов. В этой </a:t>
            </a:r>
            <a:r>
              <a:rPr lang="ru-RU" dirty="0" err="1" smtClean="0"/>
              <a:t>веде</a:t>
            </a:r>
            <a:r>
              <a:rPr lang="ru-RU" dirty="0" smtClean="0"/>
              <a:t> записаны некоторые медицинские и </a:t>
            </a:r>
            <a:r>
              <a:rPr lang="ru-RU" dirty="0" smtClean="0">
                <a:hlinkClick r:id="rId2"/>
              </a:rPr>
              <a:t>военные знания</a:t>
            </a:r>
            <a:r>
              <a:rPr lang="ru-RU" dirty="0" smtClean="0"/>
              <a:t>, в частности, обозначены причины и способы лечения ряда болезней, а также способы изготовления ядов, отравленных стрел, дымовых завес и др.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Библия - священная книга христиан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niga-foliant-bibl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038" y="1600200"/>
            <a:ext cx="7539923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48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История написания </a:t>
            </a:r>
            <a:r>
              <a:rPr lang="ru-RU" b="1" dirty="0" smtClean="0"/>
              <a:t>Библии</a:t>
            </a:r>
            <a:r>
              <a:rPr lang="ru-RU" dirty="0" smtClean="0"/>
              <a:t> насчитывает более полутора тысяч лет - согласно выводам историков, священное писание христиан создавалось с XV в. до н. э. по I в. н. э., а его авторами являются несколько сотен человек, живших в разные века. Так как отдельные части Библии были </a:t>
            </a:r>
            <a:r>
              <a:rPr lang="ru-RU" dirty="0" err="1" smtClean="0"/>
              <a:t>неединоразово</a:t>
            </a:r>
            <a:r>
              <a:rPr lang="ru-RU" dirty="0" smtClean="0"/>
              <a:t> переписаны и отредактированы, авторство некоторых книг и Евангелий точно установить невозможно, однако христианские священнослужители и люди, исповедующие иудаизм, уверены, что первым автором, начавшим писать Библию, был пророк Моисей (ему приписывают авторство Торы - пяти первых книг Ветхого Завета), а закончили написание Священного Писания апостолы Иисуса Христа.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Библия состоит из двух основных частей - </a:t>
            </a:r>
            <a:r>
              <a:rPr lang="ru-RU" b="1" i="1" dirty="0" smtClean="0"/>
              <a:t>Ветхого Завета</a:t>
            </a:r>
            <a:r>
              <a:rPr lang="ru-RU" dirty="0" smtClean="0"/>
              <a:t> и </a:t>
            </a:r>
            <a:r>
              <a:rPr lang="ru-RU" b="1" i="1" dirty="0" smtClean="0"/>
              <a:t>Нового Завета</a:t>
            </a:r>
            <a:r>
              <a:rPr lang="ru-RU" dirty="0" smtClean="0"/>
              <a:t>, причем согласно верованию, первая часть была написана до первого пришествия Христа, а вторая - после его рождения. Прихожане православной, католической и протестантских церквей, а также </a:t>
            </a:r>
            <a:r>
              <a:rPr lang="ru-RU" dirty="0" smtClean="0">
                <a:hlinkClick r:id="rId2"/>
              </a:rPr>
              <a:t>адепты некоторых сект</a:t>
            </a:r>
            <a:r>
              <a:rPr lang="ru-RU" dirty="0" smtClean="0"/>
              <a:t>, причисляющих себя к христианским, считают указания и пророчества, обозначенные в Новом Завете, приоритетными перед догмами и правилами, прописанными в Ветхом Завете.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Танах - священная книга иудеев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008836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4968552" cy="49685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6693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Танах</a:t>
            </a:r>
            <a:r>
              <a:rPr lang="ru-RU" dirty="0" smtClean="0"/>
              <a:t> - это Ветхий завет Библии, который последователи иудаизма в свою очередь делят на три части:</a:t>
            </a:r>
          </a:p>
          <a:p>
            <a:r>
              <a:rPr lang="ru-RU" dirty="0" smtClean="0"/>
              <a:t>1.</a:t>
            </a:r>
            <a:r>
              <a:rPr lang="ru-RU" b="1" i="1" dirty="0" smtClean="0"/>
              <a:t>Тора</a:t>
            </a:r>
            <a:r>
              <a:rPr lang="ru-RU" dirty="0" smtClean="0"/>
              <a:t> - первые пять книг (Бытие, Исход, Левит, книга Чисел и </a:t>
            </a:r>
            <a:r>
              <a:rPr lang="ru-RU" dirty="0" err="1" smtClean="0"/>
              <a:t>Второзаконье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2. </a:t>
            </a:r>
            <a:r>
              <a:rPr lang="ru-RU" b="1" i="1" dirty="0" err="1" smtClean="0"/>
              <a:t>Невиим</a:t>
            </a:r>
            <a:r>
              <a:rPr lang="ru-RU" dirty="0" smtClean="0"/>
              <a:t> - восемь написанных пророками книг, состоящих преимущественно из описания истории еврейского народа с момента прихода на "землю обетованную" и до того, как еврейский народ был пленен Вавилонским царством</a:t>
            </a:r>
          </a:p>
          <a:p>
            <a:r>
              <a:rPr lang="ru-RU" dirty="0" smtClean="0"/>
              <a:t>3. </a:t>
            </a:r>
            <a:r>
              <a:rPr lang="ru-RU" b="1" i="1" dirty="0" err="1" smtClean="0"/>
              <a:t>Ктувим</a:t>
            </a:r>
            <a:r>
              <a:rPr lang="ru-RU" dirty="0" smtClean="0"/>
              <a:t> - оставшиеся 11 книг Ветхого завета, которые также называют "писаниями святых".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Следует отметить, что между </a:t>
            </a:r>
            <a:r>
              <a:rPr lang="ru-RU" dirty="0" err="1" smtClean="0"/>
              <a:t>Танахом</a:t>
            </a:r>
            <a:r>
              <a:rPr lang="ru-RU" dirty="0" smtClean="0"/>
              <a:t> и Ветхим Заветом христианской Библии есть определенные отличия - адепты иудаизма считают апокрифами некоторые из тех книг Ветхого Завета, которые христиане признают каноническими. Также иудеи уверены, что есть 4 уровня (или слоя) толкования </a:t>
            </a:r>
            <a:r>
              <a:rPr lang="ru-RU" dirty="0" err="1" smtClean="0"/>
              <a:t>Танаха</a:t>
            </a:r>
            <a:r>
              <a:rPr lang="ru-RU" dirty="0" smtClean="0"/>
              <a:t>, и если первые три слоя понимания священного писания (буквальное, образное и логическое понимание) доступны каждому человеку, но каббалистическое понимание приходит только избранным.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Коран - священная книга ислама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8246819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38734"/>
            <a:ext cx="4392487" cy="55219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568952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Коран</a:t>
            </a:r>
            <a:r>
              <a:rPr lang="ru-RU" dirty="0" smtClean="0"/>
              <a:t>, священная книга мусульман, состоит из откровений пророка Магомеда, которые через него Аллах ниспослал верующим. Как и Библию, Коран несколько раз переписывали, и считается, что единственная каноническая версия была утверждена в седьмом веке нашей эры коллегией из оставшихся в живых сподвижников Магомеда. Однако сейчас существует 7 вариантов чтения Корана, каждый из которых был сформирован той или иной мусульманской школой начального периода истории ислама.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Состоит священная книга мусульман из </a:t>
            </a:r>
            <a:r>
              <a:rPr lang="ru-RU" b="1" i="1" dirty="0" smtClean="0"/>
              <a:t>114 сур</a:t>
            </a:r>
            <a:r>
              <a:rPr lang="ru-RU" dirty="0" smtClean="0"/>
              <a:t> (глав), а каждая сура, в свою очередь, включает в себя </a:t>
            </a:r>
            <a:r>
              <a:rPr lang="ru-RU" b="1" i="1" dirty="0" smtClean="0"/>
              <a:t>от 3 до 286 </a:t>
            </a:r>
            <a:r>
              <a:rPr lang="ru-RU" b="1" i="1" dirty="0" err="1" smtClean="0"/>
              <a:t>аятов</a:t>
            </a:r>
            <a:r>
              <a:rPr lang="ru-RU" dirty="0" smtClean="0"/>
              <a:t> (стихов). Все суры делятся на </a:t>
            </a:r>
            <a:r>
              <a:rPr lang="ru-RU" b="1" i="1" dirty="0" err="1" smtClean="0"/>
              <a:t>мекканские</a:t>
            </a:r>
            <a:r>
              <a:rPr lang="ru-RU" dirty="0" smtClean="0"/>
              <a:t>, в которых записаны откровения, данные пророку Магомеду </a:t>
            </a:r>
            <a:r>
              <a:rPr lang="ru-RU" dirty="0" smtClean="0">
                <a:hlinkClick r:id="rId2"/>
              </a:rPr>
              <a:t>ангелом</a:t>
            </a:r>
            <a:r>
              <a:rPr lang="ru-RU" dirty="0" smtClean="0"/>
              <a:t> </a:t>
            </a:r>
            <a:r>
              <a:rPr lang="ru-RU" dirty="0" err="1" smtClean="0"/>
              <a:t>Джабраилом</a:t>
            </a:r>
            <a:r>
              <a:rPr lang="ru-RU" dirty="0" smtClean="0"/>
              <a:t> до переселения в Медину, и </a:t>
            </a:r>
            <a:r>
              <a:rPr lang="ru-RU" b="1" i="1" dirty="0" err="1" smtClean="0"/>
              <a:t>мединские</a:t>
            </a:r>
            <a:r>
              <a:rPr lang="ru-RU" dirty="0" smtClean="0"/>
              <a:t> - суры, записанные из слов пророка после того, как он прибыл в Медину. Помимо основных догм вероучения, пророчеств и указаний верующим, в Коране содержится жизнеописание пророков, которых бог посылал на землю.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Палийский</a:t>
            </a:r>
            <a:r>
              <a:rPr lang="ru-RU" dirty="0" smtClean="0"/>
              <a:t> канон - священная книга буддистов</a:t>
            </a:r>
            <a:br>
              <a:rPr lang="ru-RU" dirty="0" smtClean="0"/>
            </a:b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Sutra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32113"/>
            <a:ext cx="8064896" cy="4677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91276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стория</a:t>
            </a:r>
            <a:r>
              <a:rPr lang="ru-RU" dirty="0" smtClean="0"/>
              <a:t> создания </a:t>
            </a:r>
            <a:r>
              <a:rPr lang="ru-RU" b="1" dirty="0" err="1" smtClean="0"/>
              <a:t>Трипитаки</a:t>
            </a:r>
            <a:r>
              <a:rPr lang="ru-RU" dirty="0" smtClean="0"/>
              <a:t> началась в седьмом веке до н.э., после достижения </a:t>
            </a:r>
            <a:r>
              <a:rPr lang="ru-RU" dirty="0" err="1" smtClean="0"/>
              <a:t>паринирваны</a:t>
            </a:r>
            <a:r>
              <a:rPr lang="ru-RU" dirty="0" smtClean="0"/>
              <a:t> Буддой </a:t>
            </a:r>
            <a:r>
              <a:rPr lang="ru-RU" dirty="0" err="1" smtClean="0"/>
              <a:t>Шакьямуни</a:t>
            </a:r>
            <a:r>
              <a:rPr lang="ru-RU" dirty="0" smtClean="0"/>
              <a:t>. Изначально сакральные знания буддистов передавались только в устном варианте, однако на Четвертом Буддийском Соборе было решено увековечить заветы Будды, и </a:t>
            </a:r>
            <a:r>
              <a:rPr lang="ru-RU" dirty="0" err="1" smtClean="0"/>
              <a:t>Трипитака</a:t>
            </a:r>
            <a:r>
              <a:rPr lang="ru-RU" dirty="0" smtClean="0"/>
              <a:t> была записана на папирусах, изготовленных из пальмовых листьев. Так как эта священная книга записывалась на языке пали, во всем мире она также известна под названием "</a:t>
            </a:r>
            <a:r>
              <a:rPr lang="ru-RU" dirty="0" err="1" smtClean="0"/>
              <a:t>Палийский</a:t>
            </a:r>
            <a:r>
              <a:rPr lang="ru-RU" dirty="0" smtClean="0"/>
              <a:t> канон".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Данная священная книга состоит из трех основных частей - "трех корзин": </a:t>
            </a:r>
          </a:p>
          <a:p>
            <a:r>
              <a:rPr lang="ru-RU" dirty="0" smtClean="0"/>
              <a:t>1. </a:t>
            </a:r>
            <a:r>
              <a:rPr lang="ru-RU" b="1" i="1" dirty="0" err="1" smtClean="0"/>
              <a:t>Виная-питака</a:t>
            </a:r>
            <a:r>
              <a:rPr lang="ru-RU" dirty="0" smtClean="0"/>
              <a:t> - корзина правил поведения; в этой части </a:t>
            </a:r>
            <a:r>
              <a:rPr lang="ru-RU" dirty="0" err="1" smtClean="0"/>
              <a:t>Палийского</a:t>
            </a:r>
            <a:r>
              <a:rPr lang="ru-RU" dirty="0" smtClean="0"/>
              <a:t> канона обозначены правила и нормы поведения для монахинь и монахов, которые отреклись от мирской жизни и живут в буддийских монастырях</a:t>
            </a:r>
          </a:p>
          <a:p>
            <a:r>
              <a:rPr lang="ru-RU" dirty="0" smtClean="0"/>
              <a:t>2. </a:t>
            </a:r>
            <a:r>
              <a:rPr lang="ru-RU" b="1" i="1" dirty="0" err="1" smtClean="0"/>
              <a:t>Суттанта-питака</a:t>
            </a:r>
            <a:r>
              <a:rPr lang="ru-RU" dirty="0" smtClean="0"/>
              <a:t> - корзина наставлений; в данной части </a:t>
            </a:r>
            <a:r>
              <a:rPr lang="ru-RU" dirty="0" err="1" smtClean="0"/>
              <a:t>Трипитаки</a:t>
            </a:r>
            <a:r>
              <a:rPr lang="ru-RU" dirty="0" smtClean="0"/>
              <a:t> записаны наставления Будды, которым должны следовать и молодые монахи, и миряне. Именно в </a:t>
            </a:r>
            <a:r>
              <a:rPr lang="ru-RU" dirty="0" err="1" smtClean="0"/>
              <a:t>Суттанта-питаке</a:t>
            </a:r>
            <a:r>
              <a:rPr lang="ru-RU" dirty="0" smtClean="0"/>
              <a:t> описаны ключевые догмы буддийской религии</a:t>
            </a:r>
          </a:p>
          <a:p>
            <a:r>
              <a:rPr lang="ru-RU" dirty="0" smtClean="0"/>
              <a:t>3. </a:t>
            </a:r>
            <a:r>
              <a:rPr lang="ru-RU" b="1" i="1" dirty="0" err="1" smtClean="0"/>
              <a:t>Абхидхамма-питака</a:t>
            </a:r>
            <a:r>
              <a:rPr lang="ru-RU" dirty="0" smtClean="0"/>
              <a:t> - корзина доктрин; в нее входят не изречения самого Будды, а труды его учеников и последователей, посвященные искусству медитации. В этой части </a:t>
            </a:r>
            <a:r>
              <a:rPr lang="ru-RU" dirty="0" err="1" smtClean="0"/>
              <a:t>Палийского</a:t>
            </a:r>
            <a:r>
              <a:rPr lang="ru-RU" dirty="0" smtClean="0"/>
              <a:t> канона преобладают тексты, посвященные психологии, </a:t>
            </a:r>
            <a:r>
              <a:rPr lang="ru-RU" dirty="0" smtClean="0">
                <a:hlinkClick r:id="rId2"/>
              </a:rPr>
              <a:t>теориям мышления</a:t>
            </a:r>
            <a:r>
              <a:rPr lang="ru-RU" dirty="0" smtClean="0"/>
              <a:t> и познания, этике, философии.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201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Священные книги религий мира </vt:lpstr>
      <vt:lpstr>Библия - священная книга христиан </vt:lpstr>
      <vt:lpstr>Слайд 3</vt:lpstr>
      <vt:lpstr>Танах - священная книга иудеев </vt:lpstr>
      <vt:lpstr>Слайд 5</vt:lpstr>
      <vt:lpstr>Коран - священная книга ислама </vt:lpstr>
      <vt:lpstr>Слайд 7</vt:lpstr>
      <vt:lpstr>Палийский канон - священная книга буддистов   </vt:lpstr>
      <vt:lpstr>Слайд 9</vt:lpstr>
      <vt:lpstr>Веды - священная книга индуизма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книги религий мира</dc:title>
  <dc:creator>аа</dc:creator>
  <cp:lastModifiedBy>аа</cp:lastModifiedBy>
  <cp:revision>3</cp:revision>
  <dcterms:created xsi:type="dcterms:W3CDTF">2020-11-26T23:30:10Z</dcterms:created>
  <dcterms:modified xsi:type="dcterms:W3CDTF">2020-11-26T23:55:36Z</dcterms:modified>
</cp:coreProperties>
</file>