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6DDBD-8D21-4F29-82DE-D9821528C9E3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A1D3E-10A3-4601-9E75-D1CA54E7461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653136"/>
            <a:ext cx="82352" cy="147302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623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1700808"/>
            <a:ext cx="3573016" cy="357301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940152" y="3284984"/>
            <a:ext cx="2645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« Правильное питание »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rot="19785994">
            <a:off x="5800941" y="1517624"/>
            <a:ext cx="21194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« Личная гигиена».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3941340" y="1179340"/>
            <a:ext cx="766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Спорт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2715423">
            <a:off x="5708078" y="4735598"/>
            <a:ext cx="994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зарядка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 rot="16200000">
            <a:off x="3989430" y="5451730"/>
            <a:ext cx="670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Сила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rot="19730719">
            <a:off x="910086" y="4829816"/>
            <a:ext cx="2177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C000"/>
                </a:solidFill>
              </a:rPr>
              <a:t>здоровые привычки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187624" y="3429000"/>
            <a:ext cx="15610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>
                <a:solidFill>
                  <a:srgbClr val="FFC000"/>
                </a:solidFill>
              </a:rPr>
              <a:t>«Режим дня»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635716">
            <a:off x="2244861" y="1826534"/>
            <a:ext cx="638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 smtClean="0">
                <a:solidFill>
                  <a:srgbClr val="FFC000"/>
                </a:solidFill>
              </a:rPr>
              <a:t>ЗОЖ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 Правильное питание »</dc:title>
  <dc:creator>аа</dc:creator>
  <cp:lastModifiedBy>аа</cp:lastModifiedBy>
  <cp:revision>2</cp:revision>
  <dcterms:created xsi:type="dcterms:W3CDTF">2020-11-26T21:03:21Z</dcterms:created>
  <dcterms:modified xsi:type="dcterms:W3CDTF">2020-11-26T21:17:49Z</dcterms:modified>
</cp:coreProperties>
</file>