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-98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E7ECD-E4C3-4EE0-8B26-B732851C68CA}" type="datetimeFigureOut">
              <a:rPr lang="ru-RU" smtClean="0"/>
              <a:pPr/>
              <a:t>28.04.2022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AC030-1694-41C0-B1BA-88C7CD58F11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E7ECD-E4C3-4EE0-8B26-B732851C68CA}" type="datetimeFigureOut">
              <a:rPr lang="ru-RU" smtClean="0"/>
              <a:pPr/>
              <a:t>28.04.2022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AC030-1694-41C0-B1BA-88C7CD58F11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E7ECD-E4C3-4EE0-8B26-B732851C68CA}" type="datetimeFigureOut">
              <a:rPr lang="ru-RU" smtClean="0"/>
              <a:pPr/>
              <a:t>28.04.2022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AC030-1694-41C0-B1BA-88C7CD58F11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E7ECD-E4C3-4EE0-8B26-B732851C68CA}" type="datetimeFigureOut">
              <a:rPr lang="ru-RU" smtClean="0"/>
              <a:pPr/>
              <a:t>28.04.2022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AC030-1694-41C0-B1BA-88C7CD58F11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E7ECD-E4C3-4EE0-8B26-B732851C68CA}" type="datetimeFigureOut">
              <a:rPr lang="ru-RU" smtClean="0"/>
              <a:pPr/>
              <a:t>28.04.2022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AC030-1694-41C0-B1BA-88C7CD58F11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E7ECD-E4C3-4EE0-8B26-B732851C68CA}" type="datetimeFigureOut">
              <a:rPr lang="ru-RU" smtClean="0"/>
              <a:pPr/>
              <a:t>28.04.2022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AC030-1694-41C0-B1BA-88C7CD58F11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E7ECD-E4C3-4EE0-8B26-B732851C68CA}" type="datetimeFigureOut">
              <a:rPr lang="ru-RU" smtClean="0"/>
              <a:pPr/>
              <a:t>28.04.2022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AC030-1694-41C0-B1BA-88C7CD58F11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E7ECD-E4C3-4EE0-8B26-B732851C68CA}" type="datetimeFigureOut">
              <a:rPr lang="ru-RU" smtClean="0"/>
              <a:pPr/>
              <a:t>28.04.2022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AC030-1694-41C0-B1BA-88C7CD58F11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E7ECD-E4C3-4EE0-8B26-B732851C68CA}" type="datetimeFigureOut">
              <a:rPr lang="ru-RU" smtClean="0"/>
              <a:pPr/>
              <a:t>28.04.2022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AC030-1694-41C0-B1BA-88C7CD58F11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E7ECD-E4C3-4EE0-8B26-B732851C68CA}" type="datetimeFigureOut">
              <a:rPr lang="ru-RU" smtClean="0"/>
              <a:pPr/>
              <a:t>28.04.2022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AC030-1694-41C0-B1BA-88C7CD58F11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E7ECD-E4C3-4EE0-8B26-B732851C68CA}" type="datetimeFigureOut">
              <a:rPr lang="ru-RU" smtClean="0"/>
              <a:pPr/>
              <a:t>28.04.2022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AC030-1694-41C0-B1BA-88C7CD58F11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8E7ECD-E4C3-4EE0-8B26-B732851C68CA}" type="datetimeFigureOut">
              <a:rPr lang="ru-RU" smtClean="0"/>
              <a:pPr/>
              <a:t>28.04.2022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1AC030-1694-41C0-B1BA-88C7CD58F11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1115616" y="1196752"/>
            <a:ext cx="2778325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800" dirty="0"/>
              <a:t>3 • 10 </a:t>
            </a:r>
            <a:r>
              <a:rPr lang="ru-RU" sz="4800" dirty="0" smtClean="0"/>
              <a:t>=30</a:t>
            </a:r>
            <a:endParaRPr lang="ru-RU" sz="48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755576" y="3861048"/>
            <a:ext cx="3403496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800" dirty="0"/>
              <a:t>100 • 7 </a:t>
            </a:r>
            <a:r>
              <a:rPr lang="ru-RU" sz="4800" dirty="0" smtClean="0"/>
              <a:t>=700</a:t>
            </a:r>
            <a:endParaRPr lang="ru-RU" sz="48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4499992" y="2276872"/>
            <a:ext cx="3542958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800" dirty="0"/>
              <a:t>5 • 100 = </a:t>
            </a:r>
            <a:r>
              <a:rPr lang="ru-RU" sz="4800" dirty="0" smtClean="0"/>
              <a:t>500</a:t>
            </a:r>
            <a:endParaRPr lang="ru-RU" sz="48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4499992" y="4869160"/>
            <a:ext cx="3542958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800" dirty="0"/>
              <a:t>18 • 10 = </a:t>
            </a:r>
            <a:r>
              <a:rPr lang="ru-RU" sz="4800" dirty="0" smtClean="0"/>
              <a:t>180</a:t>
            </a:r>
            <a:endParaRPr lang="ru-RU" sz="4800" dirty="0"/>
          </a:p>
        </p:txBody>
      </p:sp>
      <p:pic>
        <p:nvPicPr>
          <p:cNvPr id="11" name="Рисунок 10" descr="1611391460_41-p-belii-fon-s-voprosom-44.jpg"/>
          <p:cNvPicPr>
            <a:picLocks noChangeAspect="1"/>
          </p:cNvPicPr>
          <p:nvPr/>
        </p:nvPicPr>
        <p:blipFill>
          <a:blip r:embed="rId2" cstate="print"/>
          <a:srcRect l="20309" r="22826"/>
          <a:stretch>
            <a:fillRect/>
          </a:stretch>
        </p:blipFill>
        <p:spPr>
          <a:xfrm>
            <a:off x="3131840" y="692696"/>
            <a:ext cx="1008112" cy="1772816"/>
          </a:xfrm>
          <a:prstGeom prst="rect">
            <a:avLst/>
          </a:prstGeom>
        </p:spPr>
      </p:pic>
      <p:pic>
        <p:nvPicPr>
          <p:cNvPr id="12" name="Рисунок 11" descr="1611391460_41-p-belii-fon-s-voprosom-44.jpg"/>
          <p:cNvPicPr>
            <a:picLocks noChangeAspect="1"/>
          </p:cNvPicPr>
          <p:nvPr/>
        </p:nvPicPr>
        <p:blipFill>
          <a:blip r:embed="rId2" cstate="print"/>
          <a:srcRect l="20309" r="22826"/>
          <a:stretch>
            <a:fillRect/>
          </a:stretch>
        </p:blipFill>
        <p:spPr>
          <a:xfrm>
            <a:off x="6876256" y="1916832"/>
            <a:ext cx="1008112" cy="1772816"/>
          </a:xfrm>
          <a:prstGeom prst="rect">
            <a:avLst/>
          </a:prstGeom>
        </p:spPr>
      </p:pic>
      <p:pic>
        <p:nvPicPr>
          <p:cNvPr id="13" name="Рисунок 12" descr="1611391460_41-p-belii-fon-s-voprosom-44.jpg"/>
          <p:cNvPicPr>
            <a:picLocks noChangeAspect="1"/>
          </p:cNvPicPr>
          <p:nvPr/>
        </p:nvPicPr>
        <p:blipFill>
          <a:blip r:embed="rId2" cstate="print"/>
          <a:srcRect l="20309" r="22826"/>
          <a:stretch>
            <a:fillRect/>
          </a:stretch>
        </p:blipFill>
        <p:spPr>
          <a:xfrm>
            <a:off x="3059832" y="3356992"/>
            <a:ext cx="1008112" cy="1772816"/>
          </a:xfrm>
          <a:prstGeom prst="rect">
            <a:avLst/>
          </a:prstGeom>
        </p:spPr>
      </p:pic>
      <p:pic>
        <p:nvPicPr>
          <p:cNvPr id="14" name="Рисунок 13" descr="1611391460_41-p-belii-fon-s-voprosom-44.jpg"/>
          <p:cNvPicPr>
            <a:picLocks noChangeAspect="1"/>
          </p:cNvPicPr>
          <p:nvPr/>
        </p:nvPicPr>
        <p:blipFill>
          <a:blip r:embed="rId2" cstate="print"/>
          <a:srcRect l="20309" r="22826"/>
          <a:stretch>
            <a:fillRect/>
          </a:stretch>
        </p:blipFill>
        <p:spPr>
          <a:xfrm>
            <a:off x="6948264" y="4437112"/>
            <a:ext cx="1008112" cy="177281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4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619672" y="1484784"/>
            <a:ext cx="6048672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6600" dirty="0" smtClean="0"/>
              <a:t>10 •  46  = 460</a:t>
            </a:r>
          </a:p>
          <a:p>
            <a:r>
              <a:rPr lang="ru-RU" sz="6600" dirty="0" smtClean="0"/>
              <a:t>54 • 100 = 5400</a:t>
            </a:r>
          </a:p>
          <a:p>
            <a:r>
              <a:rPr lang="ru-RU" sz="6600" dirty="0" smtClean="0"/>
              <a:t>100 • 71 = 7100</a:t>
            </a:r>
            <a:endParaRPr lang="ru-RU" sz="6600" dirty="0"/>
          </a:p>
        </p:txBody>
      </p:sp>
      <p:pic>
        <p:nvPicPr>
          <p:cNvPr id="3" name="Рисунок 2" descr="1611391460_41-p-belii-fon-s-voprosom-44.jpg"/>
          <p:cNvPicPr>
            <a:picLocks noChangeAspect="1"/>
          </p:cNvPicPr>
          <p:nvPr/>
        </p:nvPicPr>
        <p:blipFill>
          <a:blip r:embed="rId2" cstate="print"/>
          <a:srcRect l="20309" r="22826"/>
          <a:stretch>
            <a:fillRect/>
          </a:stretch>
        </p:blipFill>
        <p:spPr>
          <a:xfrm>
            <a:off x="5364088" y="764704"/>
            <a:ext cx="2592288" cy="455867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251520" y="836712"/>
            <a:ext cx="3923928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800" b="0" i="0" u="none" strike="noStrike" cap="none" normalizeH="0" baseline="0" dirty="0" smtClean="0">
                <a:ln>
                  <a:noFill/>
                </a:ln>
                <a:solidFill>
                  <a:srgbClr val="181818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30 : 10 =</a:t>
            </a:r>
            <a:endParaRPr kumimoji="0" lang="ru-RU" sz="4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483768" y="836712"/>
            <a:ext cx="497252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kumimoji="0" lang="ru-RU" sz="4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3</a:t>
            </a:r>
            <a:endParaRPr lang="ru-RU" sz="4800" dirty="0">
              <a:solidFill>
                <a:srgbClr val="FF0000"/>
              </a:solidFill>
            </a:endParaRP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251520" y="2132856"/>
            <a:ext cx="2949846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800" b="0" i="0" u="none" strike="noStrike" cap="none" normalizeH="0" baseline="0" dirty="0" smtClean="0">
                <a:ln>
                  <a:noFill/>
                </a:ln>
                <a:solidFill>
                  <a:srgbClr val="181818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700 : 100 =</a:t>
            </a:r>
            <a:endParaRPr kumimoji="0" lang="ru-RU" sz="4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3131840" y="2132856"/>
            <a:ext cx="497252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7</a:t>
            </a:r>
            <a:endParaRPr kumimoji="0" lang="ru-RU" sz="48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323528" y="3429000"/>
            <a:ext cx="3401893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ru-RU" sz="4800" b="0" i="0" u="none" strike="noStrike" cap="none" normalizeH="0" baseline="0" dirty="0" smtClean="0">
                <a:ln>
                  <a:noFill/>
                </a:ln>
                <a:solidFill>
                  <a:srgbClr val="181818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5000 : 100 = </a:t>
            </a:r>
            <a:endParaRPr kumimoji="0" lang="ru-RU" sz="4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563888" y="3429000"/>
            <a:ext cx="809837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4800" dirty="0" smtClean="0">
                <a:solidFill>
                  <a:srgbClr val="FF0000"/>
                </a:solidFill>
                <a:latin typeface="Calibri" pitchFamily="34" charset="0"/>
                <a:cs typeface="Times New Roman" pitchFamily="18" charset="0"/>
              </a:rPr>
              <a:t>50</a:t>
            </a:r>
            <a:endParaRPr kumimoji="0" lang="ru-RU" sz="48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 rot="5400000">
            <a:off x="1115616" y="3789040"/>
            <a:ext cx="720080" cy="144016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 rot="5400000">
            <a:off x="827584" y="3789040"/>
            <a:ext cx="720080" cy="144016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 rot="5400000">
            <a:off x="2195736" y="3789040"/>
            <a:ext cx="720080" cy="144016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 rot="5400000">
            <a:off x="2483768" y="3789040"/>
            <a:ext cx="720080" cy="144016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Прямоугольник 15"/>
          <p:cNvSpPr/>
          <p:nvPr/>
        </p:nvSpPr>
        <p:spPr>
          <a:xfrm>
            <a:off x="7236296" y="1196752"/>
            <a:ext cx="809837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4800" dirty="0" smtClean="0">
                <a:solidFill>
                  <a:srgbClr val="FF0000"/>
                </a:solidFill>
                <a:latin typeface="Calibri" pitchFamily="34" charset="0"/>
                <a:cs typeface="Times New Roman" pitchFamily="18" charset="0"/>
              </a:rPr>
              <a:t>18</a:t>
            </a:r>
            <a:endParaRPr kumimoji="0" lang="ru-RU" sz="48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 rot="5400000">
            <a:off x="395536" y="1196752"/>
            <a:ext cx="720080" cy="144016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 rot="5400000">
            <a:off x="1475656" y="1196752"/>
            <a:ext cx="720080" cy="144016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 rot="5400000">
            <a:off x="755576" y="2492896"/>
            <a:ext cx="720080" cy="144016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 rot="5400000">
            <a:off x="467544" y="2492896"/>
            <a:ext cx="720080" cy="144016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 rot="5400000">
            <a:off x="1763688" y="2492896"/>
            <a:ext cx="720080" cy="144016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 rot="5400000">
            <a:off x="2051720" y="2492896"/>
            <a:ext cx="720080" cy="144016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 rot="5400000">
            <a:off x="5148064" y="1556792"/>
            <a:ext cx="720080" cy="144016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 rot="5400000">
            <a:off x="6228184" y="1556792"/>
            <a:ext cx="720080" cy="144016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4644008" y="2564904"/>
            <a:ext cx="3401893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800" b="0" i="0" u="none" strike="noStrike" cap="none" normalizeH="0" baseline="0" dirty="0" smtClean="0">
                <a:ln>
                  <a:noFill/>
                </a:ln>
                <a:solidFill>
                  <a:srgbClr val="181818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5400 : 100 = </a:t>
            </a:r>
            <a:endParaRPr kumimoji="0" lang="ru-RU" sz="4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4644008" y="4437112"/>
            <a:ext cx="3401893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800" b="0" i="0" u="none" strike="noStrike" cap="none" normalizeH="0" baseline="0" dirty="0" smtClean="0">
                <a:ln>
                  <a:noFill/>
                </a:ln>
                <a:solidFill>
                  <a:srgbClr val="181818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7100 : 100 = </a:t>
            </a:r>
            <a:endParaRPr kumimoji="0" lang="ru-RU" sz="4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7884368" y="2636912"/>
            <a:ext cx="809837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4800" dirty="0" smtClean="0">
                <a:solidFill>
                  <a:srgbClr val="FF0000"/>
                </a:solidFill>
                <a:latin typeface="Calibri" pitchFamily="34" charset="0"/>
                <a:cs typeface="Times New Roman" pitchFamily="18" charset="0"/>
              </a:rPr>
              <a:t>54</a:t>
            </a:r>
            <a:endParaRPr kumimoji="0" lang="ru-RU" sz="48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7812360" y="4509120"/>
            <a:ext cx="809837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4800" dirty="0" smtClean="0">
                <a:solidFill>
                  <a:srgbClr val="FF0000"/>
                </a:solidFill>
                <a:latin typeface="Calibri" pitchFamily="34" charset="0"/>
                <a:cs typeface="Times New Roman" pitchFamily="18" charset="0"/>
              </a:rPr>
              <a:t>71</a:t>
            </a:r>
            <a:endParaRPr kumimoji="0" lang="ru-RU" sz="48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32" name="Прямая соединительная линия 31"/>
          <p:cNvCxnSpPr/>
          <p:nvPr/>
        </p:nvCxnSpPr>
        <p:spPr>
          <a:xfrm rot="5400000">
            <a:off x="5436096" y="2924944"/>
            <a:ext cx="720080" cy="144016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/>
          <p:cNvCxnSpPr/>
          <p:nvPr/>
        </p:nvCxnSpPr>
        <p:spPr>
          <a:xfrm rot="5400000">
            <a:off x="6804248" y="2924944"/>
            <a:ext cx="720080" cy="144016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/>
          <p:cNvCxnSpPr/>
          <p:nvPr/>
        </p:nvCxnSpPr>
        <p:spPr>
          <a:xfrm rot="5400000">
            <a:off x="6516216" y="2924944"/>
            <a:ext cx="720080" cy="144016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39"/>
          <p:cNvCxnSpPr/>
          <p:nvPr/>
        </p:nvCxnSpPr>
        <p:spPr>
          <a:xfrm rot="5400000">
            <a:off x="5148064" y="4797152"/>
            <a:ext cx="720080" cy="144016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/>
          <p:cNvCxnSpPr/>
          <p:nvPr/>
        </p:nvCxnSpPr>
        <p:spPr>
          <a:xfrm rot="5400000">
            <a:off x="5436096" y="4797152"/>
            <a:ext cx="720080" cy="144016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единительная линия 41"/>
          <p:cNvCxnSpPr/>
          <p:nvPr/>
        </p:nvCxnSpPr>
        <p:spPr>
          <a:xfrm rot="5400000">
            <a:off x="6516216" y="4797152"/>
            <a:ext cx="720080" cy="144016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единительная линия 42"/>
          <p:cNvCxnSpPr/>
          <p:nvPr/>
        </p:nvCxnSpPr>
        <p:spPr>
          <a:xfrm rot="5400000">
            <a:off x="6804248" y="4797152"/>
            <a:ext cx="720080" cy="144016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единительная линия 43"/>
          <p:cNvCxnSpPr/>
          <p:nvPr/>
        </p:nvCxnSpPr>
        <p:spPr>
          <a:xfrm rot="5400000">
            <a:off x="5148064" y="2924944"/>
            <a:ext cx="720080" cy="144016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Прямоугольник 44"/>
          <p:cNvSpPr/>
          <p:nvPr/>
        </p:nvSpPr>
        <p:spPr>
          <a:xfrm>
            <a:off x="4644008" y="1268760"/>
            <a:ext cx="2497800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800" dirty="0"/>
              <a:t>460 : </a:t>
            </a:r>
            <a:r>
              <a:rPr lang="ru-RU" sz="4800" dirty="0" smtClean="0"/>
              <a:t>10=</a:t>
            </a:r>
            <a:endParaRPr lang="ru-RU" sz="4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9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0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027" grpId="0"/>
      <p:bldP spid="7" grpId="0"/>
      <p:bldP spid="16" grpId="0"/>
      <p:bldP spid="27" grpId="0"/>
      <p:bldP spid="2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619672" y="2276872"/>
            <a:ext cx="3948517" cy="21236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400" b="0" i="0" u="none" strike="noStrike" cap="none" normalizeH="0" baseline="0" dirty="0" smtClean="0">
                <a:ln>
                  <a:noFill/>
                </a:ln>
                <a:solidFill>
                  <a:srgbClr val="181818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 8 •  100  : 10 = </a:t>
            </a:r>
            <a:endParaRPr kumimoji="0" lang="ru-RU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400" b="0" i="0" u="none" strike="noStrike" cap="none" normalizeH="0" baseline="0" dirty="0" smtClean="0">
                <a:ln>
                  <a:noFill/>
                </a:ln>
                <a:solidFill>
                  <a:srgbClr val="181818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900 : 100 • 10 = </a:t>
            </a:r>
            <a:endParaRPr kumimoji="0" lang="ru-RU" sz="4400" b="0" i="0" u="none" strike="noStrike" cap="none" normalizeH="0" baseline="0" dirty="0" smtClean="0">
              <a:ln>
                <a:noFill/>
              </a:ln>
              <a:solidFill>
                <a:srgbClr val="181818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400" b="0" i="0" u="none" strike="noStrike" cap="none" normalizeH="0" baseline="0" dirty="0" smtClean="0">
                <a:ln>
                  <a:noFill/>
                </a:ln>
                <a:solidFill>
                  <a:srgbClr val="18181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35 •  10 •  10 =</a:t>
            </a:r>
            <a:endParaRPr kumimoji="0" lang="ru-RU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5292080" y="2276872"/>
            <a:ext cx="870751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4800" dirty="0" smtClean="0">
                <a:solidFill>
                  <a:srgbClr val="00B05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80</a:t>
            </a:r>
            <a:endParaRPr lang="ru-RU" sz="4800" dirty="0" smtClean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292080" y="2852936"/>
            <a:ext cx="870751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4800" dirty="0" smtClean="0">
                <a:solidFill>
                  <a:srgbClr val="00B05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90</a:t>
            </a:r>
            <a:endParaRPr lang="ru-RU" sz="4800" dirty="0" smtClean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364088" y="3573016"/>
            <a:ext cx="1556836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48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3500</a:t>
            </a:r>
            <a:endParaRPr lang="ru-RU" sz="4800" dirty="0" smtClean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364088" y="2348880"/>
            <a:ext cx="720080" cy="576064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5364088" y="2996952"/>
            <a:ext cx="720080" cy="576064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5436096" y="3717032"/>
            <a:ext cx="1440160" cy="576064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1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6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1"/>
          <p:cNvSpPr>
            <a:spLocks noChangeArrowheads="1"/>
          </p:cNvSpPr>
          <p:nvPr/>
        </p:nvSpPr>
        <p:spPr bwMode="auto">
          <a:xfrm>
            <a:off x="251520" y="1412776"/>
            <a:ext cx="4831772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800" b="0" i="0" u="none" strike="noStrike" cap="none" normalizeH="0" baseline="0" dirty="0" smtClean="0">
                <a:ln>
                  <a:noFill/>
                </a:ln>
                <a:solidFill>
                  <a:srgbClr val="181818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         6 • 7 • 10 = </a:t>
            </a:r>
            <a:endParaRPr kumimoji="0" lang="ru-RU" sz="4800" b="0" i="0" u="none" strike="noStrike" cap="none" normalizeH="0" baseline="0" dirty="0" smtClean="0">
              <a:ln>
                <a:noFill/>
              </a:ln>
              <a:solidFill>
                <a:srgbClr val="181818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800" b="0" i="0" u="none" strike="noStrike" cap="none" normalizeH="0" baseline="0" dirty="0" smtClean="0">
                <a:ln>
                  <a:noFill/>
                </a:ln>
                <a:solidFill>
                  <a:srgbClr val="18181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1000 : 10 : 10 =</a:t>
            </a:r>
            <a:r>
              <a:rPr kumimoji="0" lang="ru-RU" sz="4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17410" name="Rectangle 2"/>
          <p:cNvSpPr>
            <a:spLocks noChangeArrowheads="1"/>
          </p:cNvSpPr>
          <p:nvPr/>
        </p:nvSpPr>
        <p:spPr bwMode="auto">
          <a:xfrm>
            <a:off x="3995936" y="3717032"/>
            <a:ext cx="3674404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800" b="0" i="0" u="none" strike="noStrike" cap="none" normalizeH="0" baseline="0" dirty="0" smtClean="0">
                <a:ln>
                  <a:noFill/>
                </a:ln>
                <a:solidFill>
                  <a:srgbClr val="181818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54 : 6 • 100 = </a:t>
            </a:r>
            <a:endParaRPr kumimoji="0" lang="ru-RU" sz="4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800" b="0" i="0" u="none" strike="noStrike" cap="none" normalizeH="0" baseline="0" dirty="0" smtClean="0">
                <a:ln>
                  <a:noFill/>
                </a:ln>
                <a:solidFill>
                  <a:srgbClr val="181818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72 : 8 • 10 = </a:t>
            </a:r>
            <a:endParaRPr kumimoji="0" lang="ru-RU" sz="4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411" name="Rectangle 3"/>
          <p:cNvSpPr>
            <a:spLocks noChangeArrowheads="1"/>
          </p:cNvSpPr>
          <p:nvPr/>
        </p:nvSpPr>
        <p:spPr bwMode="auto">
          <a:xfrm>
            <a:off x="4644008" y="1412776"/>
            <a:ext cx="1213794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8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cs typeface="Arial" pitchFamily="34" charset="0"/>
              </a:rPr>
              <a:t>420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644008" y="2132856"/>
            <a:ext cx="870751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48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10</a:t>
            </a:r>
            <a:endParaRPr lang="ru-RU" sz="4800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7524328" y="3717032"/>
            <a:ext cx="1213794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48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900</a:t>
            </a:r>
            <a:endParaRPr lang="ru-RU" sz="4800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7164288" y="4509120"/>
            <a:ext cx="870751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48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90</a:t>
            </a:r>
            <a:endParaRPr lang="ru-RU" sz="4800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Улыбающееся лицо 8"/>
          <p:cNvSpPr/>
          <p:nvPr/>
        </p:nvSpPr>
        <p:spPr>
          <a:xfrm>
            <a:off x="4644008" y="1124744"/>
            <a:ext cx="1152128" cy="1152128"/>
          </a:xfrm>
          <a:prstGeom prst="smileyFac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Улыбающееся лицо 10"/>
          <p:cNvSpPr/>
          <p:nvPr/>
        </p:nvSpPr>
        <p:spPr>
          <a:xfrm>
            <a:off x="7524328" y="3501008"/>
            <a:ext cx="1152128" cy="1152128"/>
          </a:xfrm>
          <a:prstGeom prst="smileyFac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Улыбающееся лицо 11"/>
          <p:cNvSpPr/>
          <p:nvPr/>
        </p:nvSpPr>
        <p:spPr>
          <a:xfrm>
            <a:off x="4644008" y="2204864"/>
            <a:ext cx="1152128" cy="1152128"/>
          </a:xfrm>
          <a:prstGeom prst="smileyFac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Улыбающееся лицо 12"/>
          <p:cNvSpPr/>
          <p:nvPr/>
        </p:nvSpPr>
        <p:spPr>
          <a:xfrm>
            <a:off x="7020272" y="4509120"/>
            <a:ext cx="1152128" cy="1152128"/>
          </a:xfrm>
          <a:prstGeom prst="smileyFac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xit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xit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1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xit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xit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2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1" grpId="0" animBg="1"/>
      <p:bldP spid="12" grpId="0" animBg="1"/>
      <p:bldP spid="1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0" y="188640"/>
            <a:ext cx="3183885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800" b="0" i="0" u="none" strike="noStrike" cap="none" normalizeH="0" baseline="0" dirty="0" smtClean="0">
                <a:ln>
                  <a:noFill/>
                </a:ln>
                <a:solidFill>
                  <a:srgbClr val="181818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10 • </a:t>
            </a:r>
            <a:r>
              <a:rPr kumimoji="0" lang="ru-RU" sz="4800" b="0" i="0" u="none" strike="noStrike" cap="none" normalizeH="0" baseline="0" dirty="0" err="1" smtClean="0">
                <a:ln>
                  <a:noFill/>
                </a:ln>
                <a:solidFill>
                  <a:srgbClr val="181818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х</a:t>
            </a:r>
            <a:r>
              <a:rPr kumimoji="0" lang="ru-RU" sz="4800" b="0" i="0" u="none" strike="noStrike" cap="none" normalizeH="0" baseline="0" dirty="0" smtClean="0">
                <a:ln>
                  <a:noFill/>
                </a:ln>
                <a:solidFill>
                  <a:srgbClr val="181818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= 900</a:t>
            </a:r>
            <a:endParaRPr kumimoji="0" lang="ru-RU" sz="4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179512" y="908720"/>
            <a:ext cx="2484976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4800" dirty="0" smtClean="0">
                <a:solidFill>
                  <a:srgbClr val="181818"/>
                </a:solidFill>
                <a:latin typeface="Calibri" pitchFamily="34" charset="0"/>
                <a:cs typeface="Times New Roman" pitchFamily="18" charset="0"/>
              </a:rPr>
              <a:t>х</a:t>
            </a:r>
            <a:r>
              <a:rPr lang="ru-RU" sz="4800" dirty="0" smtClean="0">
                <a:solidFill>
                  <a:srgbClr val="181818"/>
                </a:solidFill>
                <a:latin typeface="Calibri" pitchFamily="34" charset="0"/>
                <a:cs typeface="Times New Roman" pitchFamily="18" charset="0"/>
              </a:rPr>
              <a:t>=900:10</a:t>
            </a:r>
            <a:endParaRPr kumimoji="0" lang="ru-RU" sz="4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8435" name="Rectangle 3"/>
          <p:cNvSpPr>
            <a:spLocks noChangeArrowheads="1"/>
          </p:cNvSpPr>
          <p:nvPr/>
        </p:nvSpPr>
        <p:spPr bwMode="auto">
          <a:xfrm>
            <a:off x="251520" y="1700808"/>
            <a:ext cx="1661032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ru-RU" sz="4800" b="0" i="0" u="none" strike="noStrike" cap="none" normalizeH="0" baseline="0" dirty="0" err="1" smtClean="0">
                <a:ln>
                  <a:noFill/>
                </a:ln>
                <a:solidFill>
                  <a:srgbClr val="181818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х</a:t>
            </a:r>
            <a:r>
              <a:rPr kumimoji="0" lang="ru-RU" sz="4800" b="0" i="0" u="none" strike="noStrike" cap="none" normalizeH="0" baseline="0" dirty="0" smtClean="0">
                <a:ln>
                  <a:noFill/>
                </a:ln>
                <a:solidFill>
                  <a:srgbClr val="181818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= 90</a:t>
            </a:r>
            <a:endParaRPr kumimoji="0" lang="ru-RU" sz="4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8436" name="Rectangle 4"/>
          <p:cNvSpPr>
            <a:spLocks noChangeArrowheads="1"/>
          </p:cNvSpPr>
          <p:nvPr/>
        </p:nvSpPr>
        <p:spPr bwMode="auto">
          <a:xfrm>
            <a:off x="0" y="2780928"/>
            <a:ext cx="3542958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4800" b="0" i="0" u="none" strike="noStrike" cap="none" normalizeH="0" baseline="0" dirty="0" smtClean="0">
                <a:ln>
                  <a:noFill/>
                </a:ln>
                <a:solidFill>
                  <a:srgbClr val="181818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10 • </a:t>
            </a:r>
            <a:r>
              <a:rPr lang="ru-RU" sz="4800" dirty="0" smtClean="0">
                <a:solidFill>
                  <a:srgbClr val="181818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90</a:t>
            </a:r>
            <a:r>
              <a:rPr kumimoji="0" lang="ru-RU" sz="4800" b="0" i="0" u="none" strike="noStrike" cap="none" normalizeH="0" baseline="0" dirty="0" smtClean="0">
                <a:ln>
                  <a:noFill/>
                </a:ln>
                <a:solidFill>
                  <a:srgbClr val="181818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4800" dirty="0" smtClean="0">
                <a:solidFill>
                  <a:srgbClr val="181818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= 900</a:t>
            </a:r>
            <a:endParaRPr kumimoji="0" lang="ru-RU" sz="4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971600" y="3645024"/>
            <a:ext cx="2505814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800" dirty="0" smtClean="0">
                <a:solidFill>
                  <a:srgbClr val="181818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900= </a:t>
            </a:r>
            <a:r>
              <a:rPr lang="ru-RU" sz="4800" dirty="0" smtClean="0">
                <a:solidFill>
                  <a:srgbClr val="181818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900</a:t>
            </a:r>
            <a:endParaRPr lang="ru-RU" sz="4800" dirty="0"/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>
            <a:off x="251520" y="2564904"/>
            <a:ext cx="280831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437" name="Rectangle 5"/>
          <p:cNvSpPr>
            <a:spLocks noChangeArrowheads="1"/>
          </p:cNvSpPr>
          <p:nvPr/>
        </p:nvSpPr>
        <p:spPr bwMode="auto">
          <a:xfrm>
            <a:off x="4644008" y="188640"/>
            <a:ext cx="3355406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800" b="0" i="0" u="none" strike="noStrike" cap="none" normalizeH="0" baseline="0" dirty="0" smtClean="0">
                <a:ln>
                  <a:noFill/>
                </a:ln>
                <a:solidFill>
                  <a:srgbClr val="181818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1200 : </a:t>
            </a:r>
            <a:r>
              <a:rPr kumimoji="0" lang="ru-RU" sz="4800" b="0" i="0" u="none" strike="noStrike" cap="none" normalizeH="0" baseline="0" dirty="0" err="1" smtClean="0">
                <a:ln>
                  <a:noFill/>
                </a:ln>
                <a:solidFill>
                  <a:srgbClr val="181818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х</a:t>
            </a:r>
            <a:r>
              <a:rPr kumimoji="0" lang="ru-RU" sz="4800" b="0" i="0" u="none" strike="noStrike" cap="none" normalizeH="0" baseline="0" dirty="0" smtClean="0">
                <a:ln>
                  <a:noFill/>
                </a:ln>
                <a:solidFill>
                  <a:srgbClr val="181818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= 12</a:t>
            </a:r>
            <a:endParaRPr kumimoji="0" lang="ru-RU" sz="4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716016" y="980728"/>
            <a:ext cx="3076483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4800" dirty="0" err="1" smtClean="0">
                <a:solidFill>
                  <a:srgbClr val="181818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х</a:t>
            </a:r>
            <a:r>
              <a:rPr lang="ru-RU" sz="4800" dirty="0" smtClean="0">
                <a:solidFill>
                  <a:srgbClr val="181818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= 1200:12</a:t>
            </a:r>
            <a:endParaRPr lang="ru-RU" sz="48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4716016" y="1700808"/>
            <a:ext cx="1973617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4800" dirty="0" err="1" smtClean="0">
                <a:solidFill>
                  <a:srgbClr val="181818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х</a:t>
            </a:r>
            <a:r>
              <a:rPr lang="ru-RU" sz="4800" dirty="0" smtClean="0">
                <a:solidFill>
                  <a:srgbClr val="181818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= </a:t>
            </a:r>
            <a:r>
              <a:rPr lang="ru-RU" sz="4800" dirty="0" smtClean="0">
                <a:solidFill>
                  <a:srgbClr val="181818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100</a:t>
            </a:r>
            <a:endParaRPr lang="ru-RU" sz="4800" dirty="0" smtClean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3" name="Прямая соединительная линия 12"/>
          <p:cNvCxnSpPr/>
          <p:nvPr/>
        </p:nvCxnSpPr>
        <p:spPr>
          <a:xfrm>
            <a:off x="4788024" y="2492896"/>
            <a:ext cx="280831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Прямоугольник 13"/>
          <p:cNvSpPr/>
          <p:nvPr/>
        </p:nvSpPr>
        <p:spPr>
          <a:xfrm>
            <a:off x="4644008" y="2780928"/>
            <a:ext cx="4027064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4800" dirty="0" smtClean="0">
                <a:solidFill>
                  <a:srgbClr val="181818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1200 : </a:t>
            </a:r>
            <a:r>
              <a:rPr lang="ru-RU" sz="4800" dirty="0" smtClean="0">
                <a:solidFill>
                  <a:srgbClr val="181818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100 </a:t>
            </a:r>
            <a:r>
              <a:rPr lang="ru-RU" sz="4800" dirty="0" smtClean="0">
                <a:solidFill>
                  <a:srgbClr val="181818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= 12</a:t>
            </a:r>
            <a:endParaRPr lang="ru-RU" sz="48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6660232" y="3573016"/>
            <a:ext cx="1880643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800" dirty="0" smtClean="0">
                <a:solidFill>
                  <a:srgbClr val="181818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12= </a:t>
            </a:r>
            <a:r>
              <a:rPr lang="ru-RU" sz="4800" dirty="0" smtClean="0">
                <a:solidFill>
                  <a:srgbClr val="181818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12</a:t>
            </a:r>
            <a:endParaRPr lang="ru-RU" sz="4800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2123728" y="260648"/>
            <a:ext cx="936104" cy="64807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/>
          <p:cNvSpPr/>
          <p:nvPr/>
        </p:nvSpPr>
        <p:spPr>
          <a:xfrm>
            <a:off x="4644008" y="260648"/>
            <a:ext cx="1440160" cy="64807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9" name="Прямая соединительная линия 18"/>
          <p:cNvCxnSpPr/>
          <p:nvPr/>
        </p:nvCxnSpPr>
        <p:spPr>
          <a:xfrm>
            <a:off x="107504" y="836712"/>
            <a:ext cx="648072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>
            <a:off x="1115616" y="836712"/>
            <a:ext cx="648072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>
            <a:off x="6300192" y="908720"/>
            <a:ext cx="648072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>
            <a:off x="7308304" y="908720"/>
            <a:ext cx="648072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84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84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84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84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4" grpId="0"/>
      <p:bldP spid="18435" grpId="0"/>
      <p:bldP spid="18436" grpId="0"/>
      <p:bldP spid="7" grpId="0"/>
      <p:bldP spid="11" grpId="0"/>
      <p:bldP spid="12" grpId="0"/>
      <p:bldP spid="14" grpId="0"/>
      <p:bldP spid="15" grpId="0"/>
      <p:bldP spid="16" grpId="0" animBg="1"/>
      <p:bldP spid="17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152</Words>
  <Application>Microsoft Office PowerPoint</Application>
  <PresentationFormat>Экран (4:3)</PresentationFormat>
  <Paragraphs>43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аа</dc:creator>
  <cp:lastModifiedBy>аа</cp:lastModifiedBy>
  <cp:revision>6</cp:revision>
  <dcterms:created xsi:type="dcterms:W3CDTF">2022-04-27T16:41:35Z</dcterms:created>
  <dcterms:modified xsi:type="dcterms:W3CDTF">2022-04-27T20:52:03Z</dcterms:modified>
</cp:coreProperties>
</file>