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291" autoAdjust="0"/>
  </p:normalViewPr>
  <p:slideViewPr>
    <p:cSldViewPr snapToGrid="0" showGuides="1">
      <p:cViewPr>
        <p:scale>
          <a:sx n="60" d="100"/>
          <a:sy n="60" d="100"/>
        </p:scale>
        <p:origin x="-1020" y="-216"/>
      </p:cViewPr>
      <p:guideLst>
        <p:guide orient="horz" pos="2500"/>
        <p:guide pos="384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dLbls/>
        <c:gapWidth val="27"/>
        <c:overlap val="5"/>
        <c:axId val="82532608"/>
        <c:axId val="82546688"/>
      </c:barChart>
      <c:catAx>
        <c:axId val="82532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546688"/>
        <c:crosses val="autoZero"/>
        <c:auto val="1"/>
        <c:lblAlgn val="ctr"/>
        <c:lblOffset val="100"/>
      </c:catAx>
      <c:valAx>
        <c:axId val="82546688"/>
        <c:scaling>
          <c:orientation val="minMax"/>
          <c:max val="50000"/>
        </c:scaling>
        <c:axPos val="l"/>
        <c:majorGridlines>
          <c:spPr>
            <a:ln w="9525" cap="flat" cmpd="sng" algn="ctr">
              <a:solidFill>
                <a:schemeClr val="accent1">
                  <a:alpha val="20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532608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5.55112E-17</cdr:x>
      <cdr:y>0</cdr:y>
    </cdr:from>
    <cdr:to>
      <cdr:x>1</cdr:x>
      <cdr:y>1</cdr:y>
    </cdr:to>
    <cdr:pic>
      <cdr:nvPicPr>
        <cdr:cNvPr id="2" name="Рисунок 1" descr="zoopark6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76096" y="362607"/>
          <a:ext cx="8702565" cy="559675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pPr/>
              <a:t>12/2/2020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xmlns="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xmlns="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xmlns="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xmlns="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40A1271-E1E7-40AB-9552-9B4249544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ru-RU" noProof="0" smtClean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E88C711-3D16-496B-BF96-001A0C0A3A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xmlns="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xmlns="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noProof="0" smtClean="0"/>
              <a:t>Вставка диаграммы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xmlns="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noProof="0" smtClean="0"/>
              <a:t>Вставка таблицы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3C23D1-BE9A-4E52-9BEF-D55C4CB75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xmlns="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668B9DC-C6AF-45D4-BBA3-A5EF781EA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 noProof="0" smtClean="0"/>
              <a:t>Вставка клипа мультимедиа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Охрана животных 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9" y="3366181"/>
            <a:ext cx="10515600" cy="782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пришли сюда учиться, </a:t>
            </a:r>
            <a:br>
              <a:rPr lang="ru-RU" dirty="0" smtClean="0"/>
            </a:br>
            <a:r>
              <a:rPr lang="ru-RU" dirty="0" smtClean="0"/>
              <a:t>Не лениться, а трудиться, </a:t>
            </a:r>
            <a:br>
              <a:rPr lang="ru-RU" dirty="0" smtClean="0"/>
            </a:br>
            <a:r>
              <a:rPr lang="ru-RU" dirty="0" smtClean="0"/>
              <a:t>Работаем старательно </a:t>
            </a:r>
            <a:br>
              <a:rPr lang="ru-RU" dirty="0" smtClean="0"/>
            </a:br>
            <a:r>
              <a:rPr lang="ru-RU" dirty="0" smtClean="0"/>
              <a:t>Слушаем внимательно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E3D7C1-6919-4785-9AEE-1F6673CA07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Рисунок 6" descr="371448_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57" y="0"/>
            <a:ext cx="8612485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5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BFCB07-6C49-4FD9-A60E-365443B88F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1" name="Таблица 10" descr="86182.jpg"/>
          <p:cNvPicPr>
            <a:picLocks noGrp="1" noChangeAspect="1"/>
          </p:cNvPicPr>
          <p:nvPr>
            <p:ph type="tbl" sz="quarter" idx="17"/>
          </p:nvPr>
        </p:nvPicPr>
        <p:blipFill>
          <a:blip r:embed="rId2"/>
          <a:stretch>
            <a:fillRect/>
          </a:stretch>
        </p:blipFill>
        <p:spPr>
          <a:xfrm>
            <a:off x="1986210" y="628515"/>
            <a:ext cx="8781638" cy="585965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30E50A-AB9F-4122-B5E0-DE40C6E4830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835150"/>
            <a:ext cx="10515600" cy="62865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429000"/>
            <a:ext cx="4365625" cy="23336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49249DA-4230-416D-838C-A72D2E7CADA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08938" y="2738438"/>
            <a:ext cx="4183062" cy="454025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9E879AA-B873-414B-BC94-C8FF285662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flipV="1">
            <a:off x="7826375" y="5762625"/>
            <a:ext cx="655473" cy="10953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674264-BCEC-4B65-BCCB-84112D3E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02D267-7BE2-4596-B469-BB4DC32CC0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hart Placeholder 8" descr="Chart">
            <a:extLst>
              <a:ext uri="{FF2B5EF4-FFF2-40B4-BE49-F238E27FC236}">
                <a16:creationId xmlns:a16="http://schemas.microsoft.com/office/drawing/2014/main" xmlns="" id="{25AF9D8E-348F-4D20-A3D5-4634B274F97D}"/>
              </a:ext>
            </a:extLst>
          </p:cNvPr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xmlns="" val="3991282356"/>
              </p:ext>
            </p:extLst>
          </p:nvPr>
        </p:nvGraphicFramePr>
        <p:xfrm>
          <a:off x="788275" y="583324"/>
          <a:ext cx="8702565" cy="559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FFBF84-B41C-4FA8-BD4A-97F6C064C3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217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06530" y="851913"/>
            <a:ext cx="6631607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" name="Диаграмма 6" descr="hrEsGJdZ_k4.jpg"/>
          <p:cNvPicPr>
            <a:picLocks noGrp="1" noChangeAspect="1"/>
          </p:cNvPicPr>
          <p:nvPr>
            <p:ph type="chart" sz="quarter" idx="32"/>
          </p:nvPr>
        </p:nvPicPr>
        <p:blipFill>
          <a:blip r:embed="rId2"/>
          <a:stretch>
            <a:fillRect/>
          </a:stretch>
        </p:blipFill>
        <p:spPr>
          <a:xfrm>
            <a:off x="3749894" y="2374490"/>
            <a:ext cx="4284663" cy="42846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f22977542_win32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tf22977542_win32</Template>
  <TotalTime>0</TotalTime>
  <Words>29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tf22977542_win32</vt:lpstr>
      <vt:lpstr>Охрана животных </vt:lpstr>
      <vt:lpstr>Мы пришли сюда учиться,  Не лениться, а трудиться,  Работаем старательно  Слушаем внимательно</vt:lpstr>
      <vt:lpstr>Слайд 3</vt:lpstr>
      <vt:lpstr>Слайд 4</vt:lpstr>
      <vt:lpstr>Слайд 5</vt:lpstr>
      <vt:lpstr>Слайд 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2020-12-01T23:51:50Z</dcterms:created>
  <dcterms:modified xsi:type="dcterms:W3CDTF">2020-12-02T00:06:45Z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